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5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 err="1"/>
              <a:t>Срећно</a:t>
            </a:r>
            <a:r>
              <a:rPr lang="en-GB" sz="3200" b="1" dirty="0"/>
              <a:t> </a:t>
            </a:r>
            <a:r>
              <a:rPr lang="en-GB" sz="3200" b="1" dirty="0" err="1"/>
              <a:t>учење</a:t>
            </a:r>
            <a:r>
              <a:rPr lang="en-GB" sz="3200" b="1" dirty="0"/>
              <a:t> – </a:t>
            </a:r>
            <a:r>
              <a:rPr lang="en-GB" sz="3200" b="1" dirty="0" err="1"/>
              <a:t>школа</a:t>
            </a:r>
            <a:r>
              <a:rPr lang="en-GB" sz="3200" b="1" dirty="0"/>
              <a:t> </a:t>
            </a:r>
            <a:r>
              <a:rPr lang="en-GB" sz="3200" b="1" dirty="0" err="1"/>
              <a:t>као</a:t>
            </a:r>
            <a:r>
              <a:rPr lang="en-GB" sz="3200" b="1" dirty="0"/>
              <a:t> </a:t>
            </a:r>
            <a:r>
              <a:rPr lang="en-GB" sz="3200" b="1" dirty="0" err="1"/>
              <a:t>место</a:t>
            </a:r>
            <a:r>
              <a:rPr lang="en-GB" sz="3200" b="1" dirty="0"/>
              <a:t> </a:t>
            </a:r>
            <a:r>
              <a:rPr lang="en-GB" sz="3200" b="1" dirty="0" err="1"/>
              <a:t>радости</a:t>
            </a:r>
            <a:r>
              <a:rPr lang="en-GB" sz="3200" b="1" dirty="0"/>
              <a:t> и </a:t>
            </a:r>
            <a:r>
              <a:rPr lang="en-GB" sz="3200" b="1" dirty="0" err="1"/>
              <a:t>смисла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sr-Latn-RS" sz="2000" dirty="0"/>
              <a:t>	</a:t>
            </a:r>
            <a:r>
              <a:rPr lang="en-GB" sz="1800" dirty="0"/>
              <a:t>У </a:t>
            </a:r>
            <a:r>
              <a:rPr lang="en-GB" sz="1800" dirty="0" err="1"/>
              <a:t>савременом</a:t>
            </a:r>
            <a:r>
              <a:rPr lang="en-GB" sz="1800" dirty="0"/>
              <a:t> </a:t>
            </a:r>
            <a:r>
              <a:rPr lang="en-GB" sz="1800" dirty="0" err="1"/>
              <a:t>образовању</a:t>
            </a:r>
            <a:r>
              <a:rPr lang="en-GB" sz="1800" dirty="0"/>
              <a:t> </a:t>
            </a:r>
            <a:r>
              <a:rPr lang="en-GB" sz="1800" dirty="0" err="1"/>
              <a:t>све</a:t>
            </a:r>
            <a:r>
              <a:rPr lang="en-GB" sz="1800" dirty="0"/>
              <a:t> </a:t>
            </a:r>
            <a:r>
              <a:rPr lang="en-GB" sz="1800" dirty="0" err="1"/>
              <a:t>је</a:t>
            </a:r>
            <a:r>
              <a:rPr lang="en-GB" sz="1800" dirty="0"/>
              <a:t> </a:t>
            </a:r>
            <a:r>
              <a:rPr lang="en-GB" sz="1800" dirty="0" err="1"/>
              <a:t>израженија</a:t>
            </a:r>
            <a:r>
              <a:rPr lang="en-GB" sz="1800" dirty="0"/>
              <a:t> </a:t>
            </a:r>
            <a:r>
              <a:rPr lang="en-GB" sz="1800" dirty="0" err="1"/>
              <a:t>потреба</a:t>
            </a:r>
            <a:r>
              <a:rPr lang="en-GB" sz="1800" dirty="0"/>
              <a:t> </a:t>
            </a:r>
            <a:r>
              <a:rPr lang="en-GB" sz="1800" dirty="0" err="1"/>
              <a:t>да</a:t>
            </a:r>
            <a:r>
              <a:rPr lang="en-GB" sz="1800" dirty="0"/>
              <a:t> </a:t>
            </a:r>
            <a:r>
              <a:rPr lang="en-GB" sz="1800" dirty="0" err="1"/>
              <a:t>школа</a:t>
            </a:r>
            <a:r>
              <a:rPr lang="en-GB" sz="1800" dirty="0"/>
              <a:t> </a:t>
            </a:r>
            <a:r>
              <a:rPr lang="en-GB" sz="1800" dirty="0" err="1"/>
              <a:t>буде</a:t>
            </a:r>
            <a:r>
              <a:rPr lang="sr-Latn-RS" sz="1800" dirty="0"/>
              <a:t> </a:t>
            </a:r>
            <a:r>
              <a:rPr lang="en-GB" sz="1800" dirty="0" err="1"/>
              <a:t>место</a:t>
            </a:r>
            <a:r>
              <a:rPr lang="en-GB" sz="1800" dirty="0"/>
              <a:t> </a:t>
            </a:r>
            <a:r>
              <a:rPr lang="en-GB" sz="1800" dirty="0" err="1"/>
              <a:t>радости</a:t>
            </a:r>
            <a:r>
              <a:rPr lang="en-GB" sz="1800" dirty="0"/>
              <a:t>, </a:t>
            </a:r>
            <a:r>
              <a:rPr lang="en-GB" sz="1800" dirty="0" err="1"/>
              <a:t>смисла</a:t>
            </a:r>
            <a:r>
              <a:rPr lang="en-GB" sz="1800" dirty="0"/>
              <a:t> и </a:t>
            </a:r>
            <a:r>
              <a:rPr lang="en-GB" sz="1800" dirty="0" err="1"/>
              <a:t>целовитог</a:t>
            </a:r>
            <a:r>
              <a:rPr lang="en-GB" sz="1800" dirty="0"/>
              <a:t> </a:t>
            </a:r>
            <a:r>
              <a:rPr lang="en-GB" sz="1800" dirty="0" err="1"/>
              <a:t>развоја</a:t>
            </a:r>
            <a:r>
              <a:rPr lang="en-GB" sz="1800" dirty="0"/>
              <a:t> </a:t>
            </a:r>
            <a:r>
              <a:rPr lang="en-GB" sz="1800" dirty="0" err="1"/>
              <a:t>детета</a:t>
            </a:r>
            <a:r>
              <a:rPr lang="en-GB" sz="1800" dirty="0"/>
              <a:t>. </a:t>
            </a:r>
            <a:r>
              <a:rPr lang="en-GB" sz="1800" dirty="0" err="1"/>
              <a:t>Вођена</a:t>
            </a:r>
            <a:r>
              <a:rPr lang="en-GB" sz="1800" dirty="0"/>
              <a:t> </a:t>
            </a:r>
            <a:r>
              <a:rPr lang="en-GB" sz="1800" dirty="0" err="1"/>
              <a:t>тим</a:t>
            </a:r>
            <a:r>
              <a:rPr lang="en-GB" sz="1800" dirty="0"/>
              <a:t> </a:t>
            </a:r>
            <a:r>
              <a:rPr lang="en-GB" sz="1800" dirty="0" err="1"/>
              <a:t>уверењем</a:t>
            </a:r>
            <a:r>
              <a:rPr lang="en-GB" sz="1800" dirty="0"/>
              <a:t>, </a:t>
            </a:r>
            <a:r>
              <a:rPr lang="en-GB" sz="1800" dirty="0" err="1"/>
              <a:t>учитељица</a:t>
            </a:r>
            <a:r>
              <a:rPr lang="en-GB" sz="1800" dirty="0"/>
              <a:t> </a:t>
            </a:r>
            <a:r>
              <a:rPr lang="en-GB" sz="1800" b="1" dirty="0" err="1"/>
              <a:t>Јасминка</a:t>
            </a:r>
            <a:r>
              <a:rPr lang="en-GB" sz="1800" b="1" dirty="0"/>
              <a:t> </a:t>
            </a:r>
            <a:r>
              <a:rPr lang="en-GB" sz="1800" b="1" dirty="0" err="1"/>
              <a:t>Марић</a:t>
            </a:r>
            <a:r>
              <a:rPr lang="en-GB" sz="1800" b="1" dirty="0"/>
              <a:t> </a:t>
            </a:r>
            <a:r>
              <a:rPr lang="en-GB" sz="1800" b="1" dirty="0" err="1"/>
              <a:t>Глишовић</a:t>
            </a:r>
            <a:r>
              <a:rPr lang="en-GB" sz="1800" dirty="0"/>
              <a:t> </a:t>
            </a:r>
            <a:r>
              <a:rPr lang="en-GB" sz="1800" dirty="0" err="1"/>
              <a:t>доследно</a:t>
            </a:r>
            <a:r>
              <a:rPr lang="en-GB" sz="1800" dirty="0"/>
              <a:t> </a:t>
            </a:r>
            <a:r>
              <a:rPr lang="en-GB" sz="1800" dirty="0" err="1"/>
              <a:t>примењује</a:t>
            </a:r>
            <a:r>
              <a:rPr lang="en-GB" sz="1800" dirty="0"/>
              <a:t> </a:t>
            </a:r>
            <a:r>
              <a:rPr lang="en-GB" sz="1800" dirty="0" err="1"/>
              <a:t>методологију</a:t>
            </a:r>
            <a:r>
              <a:rPr lang="en-GB" sz="1800" dirty="0"/>
              <a:t> </a:t>
            </a:r>
            <a:r>
              <a:rPr lang="en-GB" sz="1800" b="1" dirty="0" err="1"/>
              <a:t>Срећног</a:t>
            </a:r>
            <a:r>
              <a:rPr lang="en-GB" sz="1800" b="1" dirty="0"/>
              <a:t> </a:t>
            </a:r>
            <a:r>
              <a:rPr lang="en-GB" sz="1800" b="1" dirty="0" err="1"/>
              <a:t>учења</a:t>
            </a:r>
            <a:r>
              <a:rPr lang="en-GB" sz="1800" dirty="0"/>
              <a:t>, </a:t>
            </a:r>
            <a:r>
              <a:rPr lang="en-GB" sz="1800" dirty="0" err="1"/>
              <a:t>која</a:t>
            </a:r>
            <a:r>
              <a:rPr lang="en-GB" sz="1800" dirty="0"/>
              <a:t> у </a:t>
            </a:r>
            <a:r>
              <a:rPr lang="en-GB" sz="1800" dirty="0" err="1"/>
              <a:t>настави</a:t>
            </a:r>
            <a:r>
              <a:rPr lang="en-GB" sz="1800" dirty="0"/>
              <a:t>, </a:t>
            </a:r>
            <a:r>
              <a:rPr lang="en-GB" sz="1800" dirty="0" err="1"/>
              <a:t>поред</a:t>
            </a:r>
            <a:r>
              <a:rPr lang="en-GB" sz="1800" dirty="0"/>
              <a:t> </a:t>
            </a:r>
            <a:r>
              <a:rPr lang="en-GB" sz="1800" dirty="0" err="1"/>
              <a:t>знања</a:t>
            </a:r>
            <a:r>
              <a:rPr lang="en-GB" sz="1800" dirty="0"/>
              <a:t>, </a:t>
            </a:r>
            <a:r>
              <a:rPr lang="en-GB" sz="1800" dirty="0" err="1"/>
              <a:t>негује</a:t>
            </a:r>
            <a:r>
              <a:rPr lang="en-GB" sz="1800" dirty="0"/>
              <a:t> </a:t>
            </a:r>
            <a:r>
              <a:rPr lang="en-GB" sz="1800" dirty="0" err="1"/>
              <a:t>врлине</a:t>
            </a:r>
            <a:r>
              <a:rPr lang="en-GB" sz="1800" dirty="0"/>
              <a:t>, </a:t>
            </a:r>
            <a:r>
              <a:rPr lang="en-GB" sz="1800" dirty="0" err="1"/>
              <a:t>емпатију</a:t>
            </a:r>
            <a:r>
              <a:rPr lang="en-GB" sz="1800" dirty="0"/>
              <a:t> и </a:t>
            </a:r>
            <a:r>
              <a:rPr lang="en-GB" sz="1800" dirty="0" err="1"/>
              <a:t>радост</a:t>
            </a:r>
            <a:r>
              <a:rPr lang="en-GB" sz="1800" dirty="0"/>
              <a:t> </a:t>
            </a:r>
            <a:r>
              <a:rPr lang="en-GB" sz="1800" dirty="0" err="1"/>
              <a:t>учења</a:t>
            </a:r>
            <a:r>
              <a:rPr lang="en-GB" sz="1800" dirty="0"/>
              <a:t>, </a:t>
            </a:r>
            <a:r>
              <a:rPr lang="en-GB" sz="1800" dirty="0" err="1"/>
              <a:t>стављајући</a:t>
            </a:r>
            <a:r>
              <a:rPr lang="en-GB" sz="1800" dirty="0"/>
              <a:t> </a:t>
            </a:r>
            <a:r>
              <a:rPr lang="en-GB" sz="1800" dirty="0" err="1"/>
              <a:t>дете</a:t>
            </a:r>
            <a:r>
              <a:rPr lang="en-GB" sz="1800" dirty="0"/>
              <a:t> у </a:t>
            </a:r>
            <a:r>
              <a:rPr lang="en-GB" sz="1800" dirty="0" err="1"/>
              <a:t>центар</a:t>
            </a:r>
            <a:r>
              <a:rPr lang="en-GB" sz="1800" dirty="0"/>
              <a:t> </a:t>
            </a:r>
            <a:r>
              <a:rPr lang="en-GB" sz="1800" dirty="0" err="1"/>
              <a:t>наставног</a:t>
            </a:r>
            <a:r>
              <a:rPr lang="en-GB" sz="1800" dirty="0"/>
              <a:t> </a:t>
            </a:r>
            <a:r>
              <a:rPr lang="en-GB" sz="1800" dirty="0" err="1"/>
              <a:t>процеса</a:t>
            </a:r>
            <a:r>
              <a:rPr lang="en-GB" sz="1800" dirty="0"/>
              <a:t>.</a:t>
            </a:r>
            <a:endParaRPr lang="sr-Latn-RS" sz="1800" dirty="0"/>
          </a:p>
          <a:p>
            <a:pPr algn="just">
              <a:buNone/>
            </a:pPr>
            <a:endParaRPr lang="sr-Latn-RS" sz="1800" dirty="0"/>
          </a:p>
          <a:p>
            <a:pPr algn="just">
              <a:buNone/>
            </a:pPr>
            <a:r>
              <a:rPr lang="sr-Latn-RS" sz="1800" dirty="0"/>
              <a:t>	</a:t>
            </a:r>
            <a:r>
              <a:rPr lang="en-GB" sz="1800" dirty="0"/>
              <a:t>У </a:t>
            </a:r>
            <a:r>
              <a:rPr lang="en-GB" sz="1800" dirty="0" err="1"/>
              <a:t>оквиру</a:t>
            </a:r>
            <a:r>
              <a:rPr lang="en-GB" sz="1800" dirty="0"/>
              <a:t> </a:t>
            </a:r>
            <a:r>
              <a:rPr lang="en-GB" sz="1800" dirty="0" err="1"/>
              <a:t>конкурса</a:t>
            </a:r>
            <a:r>
              <a:rPr lang="en-GB" sz="1800" dirty="0"/>
              <a:t> </a:t>
            </a:r>
            <a:r>
              <a:rPr lang="en-GB" sz="1800" b="1" dirty="0"/>
              <a:t>„</a:t>
            </a:r>
            <a:r>
              <a:rPr lang="en-GB" sz="1800" b="1" dirty="0" err="1"/>
              <a:t>Срећно</a:t>
            </a:r>
            <a:r>
              <a:rPr lang="en-GB" sz="1800" b="1" dirty="0"/>
              <a:t> </a:t>
            </a:r>
            <a:r>
              <a:rPr lang="en-GB" sz="1800" b="1" dirty="0" err="1"/>
              <a:t>учење</a:t>
            </a:r>
            <a:r>
              <a:rPr lang="en-GB" sz="1800" b="1" dirty="0"/>
              <a:t> 2025 – </a:t>
            </a:r>
            <a:r>
              <a:rPr lang="en-GB" sz="1800" b="1" dirty="0" err="1"/>
              <a:t>НајбОљи</a:t>
            </a:r>
            <a:r>
              <a:rPr lang="en-GB" sz="1800" b="1" dirty="0"/>
              <a:t> </a:t>
            </a:r>
            <a:r>
              <a:rPr lang="en-GB" sz="1800" b="1" dirty="0" err="1"/>
              <a:t>од</a:t>
            </a:r>
            <a:r>
              <a:rPr lang="en-GB" sz="1800" b="1" dirty="0"/>
              <a:t> </a:t>
            </a:r>
            <a:r>
              <a:rPr lang="en-GB" sz="1800" b="1" dirty="0" err="1"/>
              <a:t>нас</a:t>
            </a:r>
            <a:r>
              <a:rPr lang="en-GB" sz="1800" b="1" dirty="0"/>
              <a:t>“</a:t>
            </a:r>
            <a:r>
              <a:rPr lang="en-GB" sz="1800" dirty="0"/>
              <a:t>, у </a:t>
            </a:r>
            <a:r>
              <a:rPr lang="en-GB" sz="1800" dirty="0" err="1"/>
              <a:t>организацији</a:t>
            </a:r>
            <a:r>
              <a:rPr lang="en-GB" sz="1800" dirty="0"/>
              <a:t> </a:t>
            </a:r>
            <a:r>
              <a:rPr lang="en-GB" sz="1800" dirty="0" err="1"/>
              <a:t>Чаробног</a:t>
            </a:r>
            <a:r>
              <a:rPr lang="en-GB" sz="1800" dirty="0"/>
              <a:t> </a:t>
            </a:r>
            <a:r>
              <a:rPr lang="en-GB" sz="1800" dirty="0" err="1"/>
              <a:t>села</a:t>
            </a:r>
            <a:r>
              <a:rPr lang="en-GB" sz="1800" dirty="0"/>
              <a:t>, </a:t>
            </a:r>
            <a:r>
              <a:rPr lang="en-GB" sz="1800" dirty="0" err="1"/>
              <a:t>награда</a:t>
            </a:r>
            <a:r>
              <a:rPr lang="en-GB" sz="1800" dirty="0"/>
              <a:t> </a:t>
            </a:r>
            <a:r>
              <a:rPr lang="en-GB" sz="1800" dirty="0" err="1"/>
              <a:t>јој</a:t>
            </a:r>
            <a:r>
              <a:rPr lang="en-GB" sz="1800" dirty="0"/>
              <a:t> </a:t>
            </a:r>
            <a:r>
              <a:rPr lang="en-GB" sz="1800" dirty="0" err="1"/>
              <a:t>је</a:t>
            </a:r>
            <a:r>
              <a:rPr lang="en-GB" sz="1800" dirty="0"/>
              <a:t> </a:t>
            </a:r>
            <a:r>
              <a:rPr lang="en-GB" sz="1800" dirty="0" err="1"/>
              <a:t>додељена</a:t>
            </a:r>
            <a:r>
              <a:rPr lang="en-GB" sz="1800" dirty="0"/>
              <a:t> </a:t>
            </a:r>
            <a:r>
              <a:rPr lang="en-GB" sz="1800" dirty="0" err="1"/>
              <a:t>за</a:t>
            </a:r>
            <a:r>
              <a:rPr lang="en-GB" sz="1800" dirty="0"/>
              <a:t> </a:t>
            </a:r>
            <a:r>
              <a:rPr lang="en-GB" sz="1800" dirty="0" err="1"/>
              <a:t>реализацију</a:t>
            </a:r>
            <a:r>
              <a:rPr lang="en-GB" sz="1800" dirty="0"/>
              <a:t> </a:t>
            </a:r>
            <a:r>
              <a:rPr lang="en-GB" sz="1800" b="1" dirty="0" err="1"/>
              <a:t>седмодневне</a:t>
            </a:r>
            <a:r>
              <a:rPr lang="en-GB" sz="1800" b="1" dirty="0"/>
              <a:t> </a:t>
            </a:r>
            <a:r>
              <a:rPr lang="en-GB" sz="1800" b="1" dirty="0" err="1"/>
              <a:t>интегративне</a:t>
            </a:r>
            <a:r>
              <a:rPr lang="en-GB" sz="1800" b="1" dirty="0"/>
              <a:t> </a:t>
            </a:r>
            <a:r>
              <a:rPr lang="en-GB" sz="1800" b="1" dirty="0" err="1"/>
              <a:t>наставе</a:t>
            </a:r>
            <a:r>
              <a:rPr lang="en-GB" sz="1800" dirty="0"/>
              <a:t> </a:t>
            </a:r>
            <a:r>
              <a:rPr lang="en-GB" sz="1800" dirty="0" err="1"/>
              <a:t>засноване</a:t>
            </a:r>
            <a:r>
              <a:rPr lang="en-GB" sz="1800" dirty="0"/>
              <a:t> </a:t>
            </a:r>
            <a:r>
              <a:rPr lang="en-GB" sz="1800" dirty="0" err="1"/>
              <a:t>на</a:t>
            </a:r>
            <a:r>
              <a:rPr lang="en-GB" sz="1800" dirty="0"/>
              <a:t> </a:t>
            </a:r>
            <a:r>
              <a:rPr lang="en-GB" sz="1800" dirty="0" err="1"/>
              <a:t>сценарију</a:t>
            </a:r>
            <a:r>
              <a:rPr lang="en-GB" sz="1800" dirty="0"/>
              <a:t> </a:t>
            </a:r>
            <a:r>
              <a:rPr lang="en-GB" sz="1800" b="1" dirty="0"/>
              <a:t>„</a:t>
            </a:r>
            <a:r>
              <a:rPr lang="en-GB" sz="1800" b="1" dirty="0" err="1"/>
              <a:t>Пролећна</a:t>
            </a:r>
            <a:r>
              <a:rPr lang="en-GB" sz="1800" b="1" dirty="0"/>
              <a:t> </a:t>
            </a:r>
            <a:r>
              <a:rPr lang="en-GB" sz="1800" b="1" dirty="0" err="1"/>
              <a:t>чаролија</a:t>
            </a:r>
            <a:r>
              <a:rPr lang="en-GB" sz="1800" b="1" dirty="0"/>
              <a:t> </a:t>
            </a:r>
            <a:r>
              <a:rPr lang="en-GB" sz="1800" b="1" dirty="0" err="1"/>
              <a:t>виле</a:t>
            </a:r>
            <a:r>
              <a:rPr lang="en-GB" sz="1800" b="1" dirty="0"/>
              <a:t> </a:t>
            </a:r>
            <a:r>
              <a:rPr lang="en-GB" sz="1800" b="1" dirty="0" err="1"/>
              <a:t>Ђурђице</a:t>
            </a:r>
            <a:r>
              <a:rPr lang="en-GB" sz="1800" b="1" dirty="0"/>
              <a:t>“</a:t>
            </a:r>
            <a:r>
              <a:rPr lang="en-GB" sz="1800" dirty="0"/>
              <a:t>, </a:t>
            </a:r>
            <a:r>
              <a:rPr lang="en-GB" sz="1800" dirty="0" err="1"/>
              <a:t>који</a:t>
            </a:r>
            <a:r>
              <a:rPr lang="en-GB" sz="1800" dirty="0"/>
              <a:t> </a:t>
            </a:r>
            <a:r>
              <a:rPr lang="en-GB" sz="1800" dirty="0" err="1"/>
              <a:t>је</a:t>
            </a:r>
            <a:r>
              <a:rPr lang="en-GB" sz="1800" dirty="0"/>
              <a:t> </a:t>
            </a:r>
            <a:r>
              <a:rPr lang="en-GB" sz="1800" dirty="0" err="1"/>
              <a:t>пласиран</a:t>
            </a:r>
            <a:r>
              <a:rPr lang="en-GB" sz="1800" dirty="0"/>
              <a:t> у </a:t>
            </a:r>
            <a:r>
              <a:rPr lang="en-GB" sz="1800" dirty="0" err="1"/>
              <a:t>финале</a:t>
            </a:r>
            <a:r>
              <a:rPr lang="en-GB" sz="1800" dirty="0"/>
              <a:t> </a:t>
            </a:r>
            <a:r>
              <a:rPr lang="en-GB" sz="1800" dirty="0" err="1"/>
              <a:t>државног</a:t>
            </a:r>
            <a:r>
              <a:rPr lang="en-GB" sz="1800" dirty="0"/>
              <a:t> </a:t>
            </a:r>
            <a:r>
              <a:rPr lang="en-GB" sz="1800" dirty="0" err="1"/>
              <a:t>такмичења</a:t>
            </a:r>
            <a:r>
              <a:rPr lang="en-GB" sz="1800" dirty="0"/>
              <a:t> и </a:t>
            </a:r>
            <a:r>
              <a:rPr lang="en-GB" sz="1800" dirty="0" err="1"/>
              <a:t>представљен</a:t>
            </a:r>
            <a:r>
              <a:rPr lang="en-GB" sz="1800" dirty="0"/>
              <a:t> </a:t>
            </a:r>
            <a:r>
              <a:rPr lang="en-GB" sz="1800" dirty="0" err="1"/>
              <a:t>на</a:t>
            </a:r>
            <a:r>
              <a:rPr lang="en-GB" sz="1800" dirty="0"/>
              <a:t> </a:t>
            </a:r>
            <a:r>
              <a:rPr lang="en-GB" sz="1800" b="1" dirty="0" err="1"/>
              <a:t>Методичким</a:t>
            </a:r>
            <a:r>
              <a:rPr lang="en-GB" sz="1800" b="1" dirty="0"/>
              <a:t> </a:t>
            </a:r>
            <a:r>
              <a:rPr lang="en-GB" sz="1800" b="1" dirty="0" err="1"/>
              <a:t>данима</a:t>
            </a:r>
            <a:r>
              <a:rPr lang="en-GB" sz="1800" b="1" dirty="0"/>
              <a:t> </a:t>
            </a:r>
            <a:r>
              <a:rPr lang="en-GB" sz="1800" b="1" dirty="0" err="1"/>
              <a:t>Срећног</a:t>
            </a:r>
            <a:r>
              <a:rPr lang="en-GB" sz="1800" b="1" dirty="0"/>
              <a:t> </a:t>
            </a:r>
            <a:r>
              <a:rPr lang="en-GB" sz="1800" b="1" dirty="0" err="1"/>
              <a:t>учења</a:t>
            </a:r>
            <a:r>
              <a:rPr lang="en-GB" sz="1800" dirty="0"/>
              <a:t> у </a:t>
            </a:r>
            <a:r>
              <a:rPr lang="en-GB" sz="1800" dirty="0" err="1"/>
              <a:t>Бањи</a:t>
            </a:r>
            <a:r>
              <a:rPr lang="en-GB" sz="1800" dirty="0"/>
              <a:t> </a:t>
            </a:r>
            <a:r>
              <a:rPr lang="en-GB" sz="1800" dirty="0" err="1"/>
              <a:t>Врујци</a:t>
            </a:r>
            <a:r>
              <a:rPr lang="en-GB" sz="1800" dirty="0"/>
              <a:t>. </a:t>
            </a:r>
            <a:r>
              <a:rPr lang="en-GB" sz="1800" dirty="0" err="1"/>
              <a:t>Овај</a:t>
            </a:r>
            <a:r>
              <a:rPr lang="en-GB" sz="1800" dirty="0"/>
              <a:t> </a:t>
            </a:r>
            <a:r>
              <a:rPr lang="en-GB" sz="1800" dirty="0" err="1"/>
              <a:t>догађај</a:t>
            </a:r>
            <a:r>
              <a:rPr lang="en-GB" sz="1800" dirty="0"/>
              <a:t> </a:t>
            </a:r>
            <a:r>
              <a:rPr lang="en-GB" sz="1800" dirty="0" err="1"/>
              <a:t>окупио</a:t>
            </a:r>
            <a:r>
              <a:rPr lang="en-GB" sz="1800" dirty="0"/>
              <a:t> </a:t>
            </a:r>
            <a:r>
              <a:rPr lang="en-GB" sz="1800" dirty="0" err="1"/>
              <a:t>је</a:t>
            </a:r>
            <a:r>
              <a:rPr lang="en-GB" sz="1800" dirty="0"/>
              <a:t> </a:t>
            </a:r>
            <a:r>
              <a:rPr lang="en-GB" sz="1800" dirty="0" err="1"/>
              <a:t>наставнике</a:t>
            </a:r>
            <a:r>
              <a:rPr lang="en-GB" sz="1800" dirty="0"/>
              <a:t> и </a:t>
            </a:r>
            <a:r>
              <a:rPr lang="en-GB" sz="1800" dirty="0" err="1"/>
              <a:t>ученике</a:t>
            </a:r>
            <a:r>
              <a:rPr lang="en-GB" sz="1800" dirty="0"/>
              <a:t> </a:t>
            </a:r>
            <a:r>
              <a:rPr lang="en-GB" sz="1800" dirty="0" err="1"/>
              <a:t>из</a:t>
            </a:r>
            <a:r>
              <a:rPr lang="en-GB" sz="1800" dirty="0"/>
              <a:t> </a:t>
            </a:r>
            <a:r>
              <a:rPr lang="en-GB" sz="1800" dirty="0" err="1"/>
              <a:t>различитих</a:t>
            </a:r>
            <a:r>
              <a:rPr lang="en-GB" sz="1800" dirty="0"/>
              <a:t> </a:t>
            </a:r>
            <a:r>
              <a:rPr lang="en-GB" sz="1800" dirty="0" err="1"/>
              <a:t>школа</a:t>
            </a:r>
            <a:r>
              <a:rPr lang="en-GB" sz="1800" dirty="0"/>
              <a:t> и </a:t>
            </a:r>
            <a:r>
              <a:rPr lang="en-GB" sz="1800" dirty="0" err="1"/>
              <a:t>показао</a:t>
            </a:r>
            <a:r>
              <a:rPr lang="en-GB" sz="1800" dirty="0"/>
              <a:t> </a:t>
            </a:r>
            <a:r>
              <a:rPr lang="en-GB" sz="1800" dirty="0" err="1"/>
              <a:t>колико</a:t>
            </a:r>
            <a:r>
              <a:rPr lang="en-GB" sz="1800" dirty="0"/>
              <a:t> </a:t>
            </a:r>
            <a:r>
              <a:rPr lang="en-GB" sz="1800" dirty="0" err="1"/>
              <a:t>деца</a:t>
            </a:r>
            <a:r>
              <a:rPr lang="en-GB" sz="1800" dirty="0"/>
              <a:t> </a:t>
            </a:r>
            <a:r>
              <a:rPr lang="en-GB" sz="1800" dirty="0" err="1"/>
              <a:t>природно</a:t>
            </a:r>
            <a:r>
              <a:rPr lang="en-GB" sz="1800" dirty="0"/>
              <a:t> </a:t>
            </a:r>
            <a:r>
              <a:rPr lang="en-GB" sz="1800" dirty="0" err="1"/>
              <a:t>прихватају</a:t>
            </a:r>
            <a:r>
              <a:rPr lang="en-GB" sz="1800" dirty="0"/>
              <a:t> </a:t>
            </a:r>
            <a:r>
              <a:rPr lang="en-GB" sz="1800" dirty="0" err="1"/>
              <a:t>учење</a:t>
            </a:r>
            <a:r>
              <a:rPr lang="en-GB" sz="1800" dirty="0"/>
              <a:t> </a:t>
            </a:r>
            <a:r>
              <a:rPr lang="en-GB" sz="1800" dirty="0" err="1"/>
              <a:t>кроз</a:t>
            </a:r>
            <a:r>
              <a:rPr lang="en-GB" sz="1800" dirty="0"/>
              <a:t> </a:t>
            </a:r>
            <a:r>
              <a:rPr lang="en-GB" sz="1800" dirty="0" err="1"/>
              <a:t>игру</a:t>
            </a:r>
            <a:r>
              <a:rPr lang="en-GB" sz="1800" dirty="0"/>
              <a:t>, </a:t>
            </a:r>
            <a:r>
              <a:rPr lang="en-GB" sz="1800" dirty="0" err="1"/>
              <a:t>искуство</a:t>
            </a:r>
            <a:r>
              <a:rPr lang="en-GB" sz="1800" dirty="0"/>
              <a:t> и </a:t>
            </a:r>
            <a:r>
              <a:rPr lang="en-GB" sz="1800" dirty="0" err="1"/>
              <a:t>креативан</a:t>
            </a:r>
            <a:r>
              <a:rPr lang="en-GB" sz="1800" dirty="0"/>
              <a:t> </a:t>
            </a:r>
            <a:r>
              <a:rPr lang="en-GB" sz="1800" dirty="0" err="1"/>
              <a:t>приступ</a:t>
            </a:r>
            <a:r>
              <a:rPr lang="en-GB" sz="1800" dirty="0"/>
              <a:t>. </a:t>
            </a:r>
            <a:r>
              <a:rPr lang="en-GB" sz="1800" dirty="0" err="1"/>
              <a:t>Кроз</a:t>
            </a:r>
            <a:r>
              <a:rPr lang="en-GB" sz="1800" dirty="0"/>
              <a:t> </a:t>
            </a:r>
            <a:r>
              <a:rPr lang="en-GB" sz="1800" dirty="0" err="1"/>
              <a:t>бајковите</a:t>
            </a:r>
            <a:r>
              <a:rPr lang="en-GB" sz="1800" dirty="0"/>
              <a:t> и </a:t>
            </a:r>
            <a:r>
              <a:rPr lang="en-GB" sz="1800" dirty="0" err="1"/>
              <a:t>креативне</a:t>
            </a:r>
            <a:r>
              <a:rPr lang="en-GB" sz="1800" dirty="0"/>
              <a:t> </a:t>
            </a:r>
            <a:r>
              <a:rPr lang="en-GB" sz="1800" dirty="0" err="1"/>
              <a:t>активности</a:t>
            </a:r>
            <a:r>
              <a:rPr lang="en-GB" sz="1800" dirty="0"/>
              <a:t>, </a:t>
            </a:r>
            <a:r>
              <a:rPr lang="en-GB" sz="1800" dirty="0" err="1"/>
              <a:t>ученици</a:t>
            </a:r>
            <a:r>
              <a:rPr lang="en-GB" sz="1800" dirty="0"/>
              <a:t> </a:t>
            </a:r>
            <a:r>
              <a:rPr lang="en-GB" sz="1800" dirty="0" err="1"/>
              <a:t>су</a:t>
            </a:r>
            <a:r>
              <a:rPr lang="en-GB" sz="1800" dirty="0"/>
              <a:t> </a:t>
            </a:r>
            <a:r>
              <a:rPr lang="en-GB" sz="1800" dirty="0" err="1"/>
              <a:t>повезивали</a:t>
            </a:r>
            <a:r>
              <a:rPr lang="en-GB" sz="1800" dirty="0"/>
              <a:t> </a:t>
            </a:r>
            <a:r>
              <a:rPr lang="en-GB" sz="1800" dirty="0" err="1"/>
              <a:t>наставне</a:t>
            </a:r>
            <a:r>
              <a:rPr lang="en-GB" sz="1800" dirty="0"/>
              <a:t> </a:t>
            </a:r>
            <a:r>
              <a:rPr lang="en-GB" sz="1800" dirty="0" err="1"/>
              <a:t>садржаје</a:t>
            </a:r>
            <a:r>
              <a:rPr lang="en-GB" sz="1800" dirty="0"/>
              <a:t> </a:t>
            </a:r>
            <a:r>
              <a:rPr lang="en-GB" sz="1800" dirty="0" err="1"/>
              <a:t>са</a:t>
            </a:r>
            <a:r>
              <a:rPr lang="en-GB" sz="1800" dirty="0"/>
              <a:t> </a:t>
            </a:r>
            <a:r>
              <a:rPr lang="en-GB" sz="1800" dirty="0" err="1"/>
              <a:t>реалним</a:t>
            </a:r>
            <a:r>
              <a:rPr lang="en-GB" sz="1800" dirty="0"/>
              <a:t> </a:t>
            </a:r>
            <a:r>
              <a:rPr lang="en-GB" sz="1800" dirty="0" err="1"/>
              <a:t>животом</a:t>
            </a:r>
            <a:r>
              <a:rPr lang="en-GB" sz="1800" dirty="0"/>
              <a:t>, </a:t>
            </a:r>
            <a:r>
              <a:rPr lang="en-GB" sz="1800" dirty="0" err="1"/>
              <a:t>развијајући</a:t>
            </a:r>
            <a:r>
              <a:rPr lang="en-GB" sz="1800" dirty="0"/>
              <a:t> </a:t>
            </a:r>
            <a:r>
              <a:rPr lang="en-GB" sz="1800" dirty="0" err="1"/>
              <a:t>врлине</a:t>
            </a:r>
            <a:r>
              <a:rPr lang="en-GB" sz="1800" dirty="0"/>
              <a:t>, </a:t>
            </a:r>
            <a:r>
              <a:rPr lang="en-GB" sz="1800" dirty="0" err="1"/>
              <a:t>мотивацију</a:t>
            </a:r>
            <a:r>
              <a:rPr lang="en-GB" sz="1800" dirty="0"/>
              <a:t> и </a:t>
            </a:r>
            <a:r>
              <a:rPr lang="en-GB" sz="1800" dirty="0" err="1"/>
              <a:t>осећај</a:t>
            </a:r>
            <a:r>
              <a:rPr lang="en-GB" sz="1800" dirty="0"/>
              <a:t> </a:t>
            </a:r>
            <a:r>
              <a:rPr lang="en-GB" sz="1800" dirty="0" err="1"/>
              <a:t>смисла</a:t>
            </a:r>
            <a:r>
              <a:rPr lang="en-GB" sz="1800" dirty="0"/>
              <a:t>.</a:t>
            </a:r>
            <a:endParaRPr lang="en-US" sz="1800" dirty="0"/>
          </a:p>
          <a:p>
            <a:pPr algn="just"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sr-Latn-RS" sz="1800" dirty="0"/>
              <a:t>	</a:t>
            </a:r>
            <a:r>
              <a:rPr lang="en-GB" sz="1800" dirty="0" err="1"/>
              <a:t>Круна</a:t>
            </a:r>
            <a:r>
              <a:rPr lang="en-GB" sz="1800" dirty="0"/>
              <a:t> </a:t>
            </a:r>
            <a:r>
              <a:rPr lang="en-GB" sz="1800" dirty="0" err="1"/>
              <a:t>године</a:t>
            </a:r>
            <a:r>
              <a:rPr lang="en-GB" sz="1800" dirty="0"/>
              <a:t> </a:t>
            </a:r>
            <a:r>
              <a:rPr lang="en-GB" sz="1800" dirty="0" err="1"/>
              <a:t>уследила</a:t>
            </a:r>
            <a:r>
              <a:rPr lang="en-GB" sz="1800" dirty="0"/>
              <a:t> </a:t>
            </a:r>
            <a:r>
              <a:rPr lang="en-GB" sz="1800" dirty="0" err="1"/>
              <a:t>је</a:t>
            </a:r>
            <a:r>
              <a:rPr lang="en-GB" sz="1800" dirty="0"/>
              <a:t> </a:t>
            </a:r>
            <a:r>
              <a:rPr lang="en-GB" sz="1800" b="1" dirty="0"/>
              <a:t>22. </a:t>
            </a:r>
            <a:r>
              <a:rPr lang="en-GB" sz="1800" b="1" dirty="0" err="1"/>
              <a:t>децембра</a:t>
            </a:r>
            <a:r>
              <a:rPr lang="en-GB" sz="1800" b="1" dirty="0"/>
              <a:t> 2025. </a:t>
            </a:r>
            <a:r>
              <a:rPr lang="en-GB" sz="1800" b="1" dirty="0" err="1"/>
              <a:t>године</a:t>
            </a:r>
            <a:r>
              <a:rPr lang="en-GB" sz="1800" dirty="0"/>
              <a:t>, у </a:t>
            </a:r>
            <a:r>
              <a:rPr lang="en-GB" sz="1800" dirty="0" err="1"/>
              <a:t>свечаном</a:t>
            </a:r>
            <a:r>
              <a:rPr lang="en-GB" sz="1800" dirty="0"/>
              <a:t> </a:t>
            </a:r>
            <a:r>
              <a:rPr lang="en-GB" sz="1800" dirty="0" err="1"/>
              <a:t>амбијенту</a:t>
            </a:r>
            <a:r>
              <a:rPr lang="en-GB" sz="1800" dirty="0"/>
              <a:t> </a:t>
            </a:r>
            <a:r>
              <a:rPr lang="en-GB" sz="1800" b="1" dirty="0" err="1"/>
              <a:t>Палате</a:t>
            </a:r>
            <a:r>
              <a:rPr lang="en-GB" sz="1800" b="1" dirty="0"/>
              <a:t> </a:t>
            </a:r>
            <a:r>
              <a:rPr lang="en-GB" sz="1800" b="1" dirty="0" err="1"/>
              <a:t>науке</a:t>
            </a:r>
            <a:r>
              <a:rPr lang="en-GB" sz="1800" b="1" dirty="0"/>
              <a:t> у </a:t>
            </a:r>
            <a:r>
              <a:rPr lang="en-GB" sz="1800" b="1" dirty="0" err="1"/>
              <a:t>Београду</a:t>
            </a:r>
            <a:r>
              <a:rPr lang="en-GB" sz="1800" dirty="0"/>
              <a:t>, </a:t>
            </a:r>
            <a:r>
              <a:rPr lang="en-GB" sz="1800" dirty="0" err="1"/>
              <a:t>где</a:t>
            </a:r>
            <a:r>
              <a:rPr lang="en-GB" sz="1800" dirty="0"/>
              <a:t> </a:t>
            </a:r>
            <a:r>
              <a:rPr lang="en-GB" sz="1800" dirty="0" err="1"/>
              <a:t>је</a:t>
            </a:r>
            <a:r>
              <a:rPr lang="en-GB" sz="1800" dirty="0"/>
              <a:t> </a:t>
            </a:r>
            <a:r>
              <a:rPr lang="en-GB" sz="1800" dirty="0" err="1"/>
              <a:t>Јасминки</a:t>
            </a:r>
            <a:r>
              <a:rPr lang="en-GB" sz="1800" dirty="0"/>
              <a:t> </a:t>
            </a:r>
            <a:r>
              <a:rPr lang="en-GB" sz="1800" dirty="0" err="1"/>
              <a:t>Марић</a:t>
            </a:r>
            <a:r>
              <a:rPr lang="en-GB" sz="1800" dirty="0"/>
              <a:t> </a:t>
            </a:r>
            <a:r>
              <a:rPr lang="en-GB" sz="1800" dirty="0" err="1"/>
              <a:t>Глишовић</a:t>
            </a:r>
            <a:r>
              <a:rPr lang="en-GB" sz="1800" dirty="0"/>
              <a:t> </a:t>
            </a:r>
            <a:r>
              <a:rPr lang="en-GB" sz="1800" dirty="0" err="1"/>
              <a:t>додељена</a:t>
            </a:r>
            <a:r>
              <a:rPr lang="en-GB" sz="1800" dirty="0"/>
              <a:t> </a:t>
            </a:r>
            <a:r>
              <a:rPr lang="en-GB" sz="1800" b="1" dirty="0" err="1"/>
              <a:t>Национална</a:t>
            </a:r>
            <a:r>
              <a:rPr lang="en-GB" sz="1800" b="1" dirty="0"/>
              <a:t> </a:t>
            </a:r>
            <a:r>
              <a:rPr lang="en-GB" sz="1800" b="1" dirty="0" err="1"/>
              <a:t>ознака</a:t>
            </a:r>
            <a:r>
              <a:rPr lang="en-GB" sz="1800" b="1" dirty="0"/>
              <a:t> </a:t>
            </a:r>
            <a:r>
              <a:rPr lang="en-GB" sz="1800" b="1" dirty="0" err="1"/>
              <a:t>квалитета</a:t>
            </a:r>
            <a:r>
              <a:rPr lang="en-GB" sz="1800" b="1" dirty="0"/>
              <a:t> „</a:t>
            </a:r>
            <a:r>
              <a:rPr lang="en-GB" sz="1800" b="1" dirty="0" err="1"/>
              <a:t>Срећно</a:t>
            </a:r>
            <a:r>
              <a:rPr lang="en-GB" sz="1800" b="1" dirty="0"/>
              <a:t> </a:t>
            </a:r>
            <a:r>
              <a:rPr lang="en-GB" sz="1800" b="1" dirty="0" err="1"/>
              <a:t>учење</a:t>
            </a:r>
            <a:r>
              <a:rPr lang="en-GB" sz="1800" b="1" dirty="0"/>
              <a:t>“</a:t>
            </a:r>
            <a:r>
              <a:rPr lang="en-GB" sz="1800" dirty="0"/>
              <a:t> </a:t>
            </a:r>
            <a:r>
              <a:rPr lang="en-GB" sz="1800" dirty="0" err="1"/>
              <a:t>за</a:t>
            </a:r>
            <a:r>
              <a:rPr lang="en-GB" sz="1800" dirty="0"/>
              <a:t> </a:t>
            </a:r>
            <a:r>
              <a:rPr lang="en-GB" sz="1800" dirty="0" err="1"/>
              <a:t>школску</a:t>
            </a:r>
            <a:r>
              <a:rPr lang="en-GB" sz="1800" dirty="0"/>
              <a:t> 2024/25. </a:t>
            </a:r>
            <a:r>
              <a:rPr lang="en-GB" sz="1800" dirty="0" err="1"/>
              <a:t>годину</a:t>
            </a:r>
            <a:r>
              <a:rPr lang="en-GB" sz="1800" dirty="0"/>
              <a:t>, </a:t>
            </a:r>
            <a:r>
              <a:rPr lang="en-GB" sz="1800" dirty="0" err="1"/>
              <a:t>као</a:t>
            </a:r>
            <a:r>
              <a:rPr lang="en-GB" sz="1800" dirty="0"/>
              <a:t> и </a:t>
            </a:r>
            <a:r>
              <a:rPr lang="en-GB" sz="1800" dirty="0" err="1"/>
              <a:t>признање</a:t>
            </a:r>
            <a:r>
              <a:rPr lang="en-GB" sz="1800" dirty="0"/>
              <a:t> </a:t>
            </a:r>
            <a:r>
              <a:rPr lang="en-GB" sz="1800" dirty="0" err="1"/>
              <a:t>за</a:t>
            </a:r>
            <a:r>
              <a:rPr lang="en-GB" sz="1800" dirty="0"/>
              <a:t> </a:t>
            </a:r>
            <a:r>
              <a:rPr lang="en-GB" sz="1800" dirty="0" err="1"/>
              <a:t>допринос</a:t>
            </a:r>
            <a:r>
              <a:rPr lang="en-GB" sz="1800" dirty="0"/>
              <a:t> </a:t>
            </a:r>
            <a:r>
              <a:rPr lang="en-GB" sz="1800" dirty="0" err="1"/>
              <a:t>креативности</a:t>
            </a:r>
            <a:r>
              <a:rPr lang="en-GB" sz="1800" dirty="0"/>
              <a:t> у </a:t>
            </a:r>
            <a:r>
              <a:rPr lang="en-GB" sz="1800" dirty="0" err="1"/>
              <a:t>образовању</a:t>
            </a:r>
            <a:r>
              <a:rPr lang="en-GB" sz="1800" dirty="0"/>
              <a:t>, </a:t>
            </a:r>
            <a:r>
              <a:rPr lang="en-GB" sz="1800" dirty="0" err="1"/>
              <a:t>уз</a:t>
            </a:r>
            <a:r>
              <a:rPr lang="en-GB" sz="1800" dirty="0"/>
              <a:t> </a:t>
            </a:r>
            <a:r>
              <a:rPr lang="en-GB" sz="1800" dirty="0" err="1"/>
              <a:t>подршку</a:t>
            </a:r>
            <a:r>
              <a:rPr lang="en-GB" sz="1800" dirty="0"/>
              <a:t> </a:t>
            </a:r>
            <a:r>
              <a:rPr lang="en-GB" sz="1800" dirty="0" err="1"/>
              <a:t>Министарства</a:t>
            </a:r>
            <a:r>
              <a:rPr lang="en-GB" sz="1800" dirty="0"/>
              <a:t> </a:t>
            </a:r>
            <a:r>
              <a:rPr lang="en-GB" sz="1800" dirty="0" err="1"/>
              <a:t>просвете</a:t>
            </a:r>
            <a:r>
              <a:rPr lang="en-GB" sz="1800" dirty="0"/>
              <a:t>.</a:t>
            </a:r>
            <a:endParaRPr lang="sr-Latn-RS" sz="1800" dirty="0"/>
          </a:p>
          <a:p>
            <a:pPr algn="just">
              <a:buNone/>
            </a:pPr>
            <a:endParaRPr lang="en-US" sz="1800" dirty="0"/>
          </a:p>
          <a:p>
            <a:pPr algn="just">
              <a:buNone/>
            </a:pPr>
            <a:r>
              <a:rPr lang="sr-Latn-RS" sz="1800" dirty="0"/>
              <a:t>	</a:t>
            </a:r>
            <a:r>
              <a:rPr lang="en-GB" sz="1800" dirty="0" err="1"/>
              <a:t>Бити</a:t>
            </a:r>
            <a:r>
              <a:rPr lang="en-GB" sz="1800" dirty="0"/>
              <a:t> </a:t>
            </a:r>
            <a:r>
              <a:rPr lang="en-GB" sz="1800" dirty="0" err="1"/>
              <a:t>међу</a:t>
            </a:r>
            <a:r>
              <a:rPr lang="en-GB" sz="1800" dirty="0"/>
              <a:t> </a:t>
            </a:r>
            <a:r>
              <a:rPr lang="en-GB" sz="1800" dirty="0" err="1"/>
              <a:t>осам</a:t>
            </a:r>
            <a:r>
              <a:rPr lang="en-GB" sz="1800" dirty="0"/>
              <a:t> </a:t>
            </a:r>
            <a:r>
              <a:rPr lang="en-GB" sz="1800" dirty="0" err="1"/>
              <a:t>награђених</a:t>
            </a:r>
            <a:r>
              <a:rPr lang="en-GB" sz="1800" dirty="0"/>
              <a:t> </a:t>
            </a:r>
            <a:r>
              <a:rPr lang="en-GB" sz="1800" dirty="0" err="1"/>
              <a:t>учитеља</a:t>
            </a:r>
            <a:r>
              <a:rPr lang="en-GB" sz="1800" dirty="0"/>
              <a:t> </a:t>
            </a:r>
            <a:r>
              <a:rPr lang="en-GB" sz="1800" dirty="0" err="1"/>
              <a:t>из</a:t>
            </a:r>
            <a:r>
              <a:rPr lang="en-GB" sz="1800" dirty="0"/>
              <a:t> </a:t>
            </a:r>
            <a:r>
              <a:rPr lang="en-GB" sz="1800" dirty="0" err="1"/>
              <a:t>региона</a:t>
            </a:r>
            <a:r>
              <a:rPr lang="en-GB" sz="1800" dirty="0"/>
              <a:t> </a:t>
            </a:r>
            <a:r>
              <a:rPr lang="en-GB" sz="1800" dirty="0" err="1"/>
              <a:t>представља</a:t>
            </a:r>
            <a:r>
              <a:rPr lang="en-GB" sz="1800" dirty="0"/>
              <a:t> </a:t>
            </a:r>
            <a:r>
              <a:rPr lang="en-GB" sz="1800" dirty="0" err="1"/>
              <a:t>велику</a:t>
            </a:r>
            <a:r>
              <a:rPr lang="en-GB" sz="1800" dirty="0"/>
              <a:t> </a:t>
            </a:r>
            <a:r>
              <a:rPr lang="en-GB" sz="1800" dirty="0" err="1"/>
              <a:t>част</a:t>
            </a:r>
            <a:r>
              <a:rPr lang="en-GB" sz="1800" dirty="0"/>
              <a:t> и </a:t>
            </a:r>
            <a:r>
              <a:rPr lang="en-GB" sz="1800" dirty="0" err="1"/>
              <a:t>снажан</a:t>
            </a:r>
            <a:r>
              <a:rPr lang="en-GB" sz="1800" dirty="0"/>
              <a:t> </a:t>
            </a:r>
            <a:r>
              <a:rPr lang="en-GB" sz="1800" dirty="0" err="1"/>
              <a:t>подстицај</a:t>
            </a:r>
            <a:r>
              <a:rPr lang="en-GB" sz="1800" dirty="0"/>
              <a:t> </a:t>
            </a:r>
            <a:r>
              <a:rPr lang="en-GB" sz="1800" dirty="0" err="1"/>
              <a:t>за</a:t>
            </a:r>
            <a:r>
              <a:rPr lang="en-GB" sz="1800" dirty="0"/>
              <a:t> </a:t>
            </a:r>
            <a:r>
              <a:rPr lang="en-GB" sz="1800" dirty="0" err="1"/>
              <a:t>даљи</a:t>
            </a:r>
            <a:r>
              <a:rPr lang="en-GB" sz="1800" dirty="0"/>
              <a:t> </a:t>
            </a:r>
            <a:r>
              <a:rPr lang="en-GB" sz="1800" dirty="0" err="1"/>
              <a:t>рад</a:t>
            </a:r>
            <a:r>
              <a:rPr lang="en-GB" sz="1800" dirty="0"/>
              <a:t>  и </a:t>
            </a:r>
            <a:r>
              <a:rPr lang="en-GB" sz="1800" dirty="0" err="1"/>
              <a:t>развој</a:t>
            </a:r>
            <a:r>
              <a:rPr lang="en-GB" sz="1800" dirty="0"/>
              <a:t> </a:t>
            </a:r>
            <a:r>
              <a:rPr lang="en-GB" sz="1800" dirty="0" err="1"/>
              <a:t>квалитетне</a:t>
            </a:r>
            <a:r>
              <a:rPr lang="en-GB" sz="1800" dirty="0"/>
              <a:t> </a:t>
            </a:r>
            <a:r>
              <a:rPr lang="en-GB" sz="1800" dirty="0" err="1"/>
              <a:t>наставе</a:t>
            </a:r>
            <a:r>
              <a:rPr lang="en-GB" sz="1800" dirty="0"/>
              <a:t>  у </a:t>
            </a:r>
            <a:r>
              <a:rPr lang="en-GB" sz="1800" dirty="0" err="1"/>
              <a:t>нашој</a:t>
            </a:r>
            <a:r>
              <a:rPr lang="en-GB" sz="1800" dirty="0"/>
              <a:t> </a:t>
            </a:r>
            <a:r>
              <a:rPr lang="en-GB" sz="1800" dirty="0" err="1"/>
              <a:t>школи</a:t>
            </a:r>
            <a:r>
              <a:rPr lang="en-GB" sz="1800" dirty="0"/>
              <a:t>.</a:t>
            </a:r>
            <a:endParaRPr lang="en-US" sz="1800" dirty="0"/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50523_1055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8559"/>
            <a:ext cx="9144000" cy="54208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50523_103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30405"/>
            <a:ext cx="9144000" cy="53971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50829_121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6129"/>
            <a:ext cx="9144000" cy="51457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c343bb0dea5ca90f53262c75d335384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8620"/>
            <a:ext cx="9144000" cy="6080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7556833013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2362200" cy="6299200"/>
          </a:xfrm>
          <a:prstGeom prst="rect">
            <a:avLst/>
          </a:prstGeom>
        </p:spPr>
      </p:pic>
      <p:pic>
        <p:nvPicPr>
          <p:cNvPr id="3" name="Picture 2" descr="GridArt_20250520_170717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28600"/>
            <a:ext cx="6477000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51222_1623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36048" cy="6858000"/>
          </a:xfrm>
          <a:prstGeom prst="rect">
            <a:avLst/>
          </a:prstGeom>
        </p:spPr>
      </p:pic>
      <p:pic>
        <p:nvPicPr>
          <p:cNvPr id="5" name="Picture 4" descr="20251222_1624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169920" y="853440"/>
            <a:ext cx="6827520" cy="5120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Срећно учење – школа као место радости и смисла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Informatika</dc:creator>
  <cp:lastModifiedBy>Снежана Славковић</cp:lastModifiedBy>
  <cp:revision>3</cp:revision>
  <dcterms:created xsi:type="dcterms:W3CDTF">2006-08-16T00:00:00Z</dcterms:created>
  <dcterms:modified xsi:type="dcterms:W3CDTF">2026-01-26T11:39:15Z</dcterms:modified>
</cp:coreProperties>
</file>